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5"/>
  </p:notesMasterIdLst>
  <p:sldIdLst>
    <p:sldId id="258" r:id="rId2"/>
    <p:sldId id="301" r:id="rId3"/>
    <p:sldId id="281" r:id="rId4"/>
    <p:sldId id="282" r:id="rId5"/>
    <p:sldId id="323" r:id="rId6"/>
    <p:sldId id="324" r:id="rId7"/>
    <p:sldId id="283" r:id="rId8"/>
    <p:sldId id="325" r:id="rId9"/>
    <p:sldId id="327" r:id="rId10"/>
    <p:sldId id="328" r:id="rId11"/>
    <p:sldId id="326" r:id="rId12"/>
    <p:sldId id="329" r:id="rId13"/>
    <p:sldId id="343" r:id="rId14"/>
    <p:sldId id="331" r:id="rId15"/>
    <p:sldId id="332" r:id="rId16"/>
    <p:sldId id="333" r:id="rId17"/>
    <p:sldId id="335" r:id="rId18"/>
    <p:sldId id="336" r:id="rId19"/>
    <p:sldId id="337" r:id="rId20"/>
    <p:sldId id="339" r:id="rId21"/>
    <p:sldId id="342" r:id="rId22"/>
    <p:sldId id="344" r:id="rId23"/>
    <p:sldId id="345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60696"/>
    <a:srgbClr val="333333"/>
    <a:srgbClr val="21CB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13" autoAdjust="0"/>
    <p:restoredTop sz="94660"/>
  </p:normalViewPr>
  <p:slideViewPr>
    <p:cSldViewPr>
      <p:cViewPr>
        <p:scale>
          <a:sx n="76" d="100"/>
          <a:sy n="76" d="100"/>
        </p:scale>
        <p:origin x="-1128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F4A35C-AFDD-4FE1-A342-3E73CF73E5EE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4ABF2B-CEAA-48DA-A2C4-087826D22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196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29189-B5F2-41C8-99D5-F919D6F6B02C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23698-45EB-46FD-9FEF-23358955DF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CC75A-9E1E-4F93-B034-3665886732A6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877A3-F9E7-4365-B795-4C4548C791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5F60E-51F9-41F4-96CD-C78F276D13DE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CE146-A968-42B2-9E74-96AEB0D495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F7762-27C2-455A-A59E-DA03263DFEB5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0D25B-B1C1-4BA9-9389-08C791B3BC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A4087-98C7-4F72-AAE4-BD2E7AB77465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FA03D-5460-4774-8714-7E933CAF79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6BD32-AE57-469E-8598-A9AD2E9CF395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BFBF8-2ECB-418C-BBA3-404602803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8DE1C-BE34-43CB-857F-FE7E5F63A7E0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19FB-DB6F-46BE-BD23-21925CE485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5CF04-FE9D-4F3F-988D-4B68F9E90147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DB76-C819-472A-A3D7-416C030D46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60F59-B4D7-4C94-8BD3-7CF88861CA01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1B6DA-A9FE-4ED0-9FAD-AC1A16D14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81C33-1E61-4D29-9278-A59A37F26AF5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F375F-523E-4C68-9529-BF030FDD93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8FD26-02F9-43FE-85EA-694FAB8179A4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73165-F0C0-479E-A527-4C46BE0A7D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60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CB11D9-377C-4F5F-AA14-921C473D67F2}" type="datetimeFigureOut">
              <a:rPr lang="ru-RU"/>
              <a:pPr>
                <a:defRPr/>
              </a:pPr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1A676D-E898-47C6-8A18-70D29D84D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851275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>
                <a:solidFill>
                  <a:srgbClr val="BFBFBF"/>
                </a:solidFill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3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810250" y="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810250" y="35242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35242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3" r:id="rId2"/>
    <p:sldLayoutId id="2147483732" r:id="rId3"/>
    <p:sldLayoutId id="2147483731" r:id="rId4"/>
    <p:sldLayoutId id="2147483730" r:id="rId5"/>
    <p:sldLayoutId id="2147483729" r:id="rId6"/>
    <p:sldLayoutId id="2147483728" r:id="rId7"/>
    <p:sldLayoutId id="2147483727" r:id="rId8"/>
    <p:sldLayoutId id="2147483726" r:id="rId9"/>
    <p:sldLayoutId id="2147483725" r:id="rId10"/>
    <p:sldLayoutId id="214748372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tds2.nubex.ru/sveden/employees/6534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tds2.nubex.ru/13020/8890/15088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tds2.nubex.ru/13020/8890/15035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WordArt 4"/>
          <p:cNvSpPr>
            <a:spLocks noChangeArrowheads="1" noChangeShapeType="1" noTextEdit="1"/>
          </p:cNvSpPr>
          <p:nvPr/>
        </p:nvSpPr>
        <p:spPr bwMode="auto">
          <a:xfrm>
            <a:off x="2555875" y="404813"/>
            <a:ext cx="446563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Министерство образования РМ</a:t>
            </a:r>
          </a:p>
        </p:txBody>
      </p:sp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900113" y="836613"/>
            <a:ext cx="7559675" cy="5099050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chemeClr val="hlink"/>
                </a:solidFill>
                <a:latin typeface="Arial Black" pitchFamily="34" charset="0"/>
              </a:rPr>
              <a:t>Портфолио</a:t>
            </a:r>
            <a:endParaRPr lang="ru-RU" sz="6000" b="1">
              <a:solidFill>
                <a:schemeClr val="hlink"/>
              </a:solidFill>
            </a:endParaRPr>
          </a:p>
          <a:p>
            <a:pPr algn="ctr"/>
            <a:endParaRPr lang="ru-RU" sz="6000" b="1">
              <a:solidFill>
                <a:schemeClr val="hlink"/>
              </a:solidFill>
            </a:endParaRPr>
          </a:p>
          <a:p>
            <a:pPr algn="ctr"/>
            <a:r>
              <a:rPr lang="ru-RU" sz="5400" b="1" i="1">
                <a:latin typeface="Times New Roman" pitchFamily="18" charset="0"/>
                <a:cs typeface="Times New Roman" pitchFamily="18" charset="0"/>
              </a:rPr>
              <a:t>Дьячковой Татьяны Владимировны</a:t>
            </a:r>
            <a:endParaRPr lang="ru-RU" sz="5400" i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/>
          </a:p>
          <a:p>
            <a:pPr algn="ctr"/>
            <a:endParaRPr lang="ru-RU" sz="2000"/>
          </a:p>
          <a:p>
            <a:pPr algn="ctr"/>
            <a:r>
              <a:rPr lang="ru-RU" sz="2000" i="1">
                <a:solidFill>
                  <a:schemeClr val="hlink"/>
                </a:solidFill>
              </a:rPr>
              <a:t>воспитателя </a:t>
            </a:r>
            <a:br>
              <a:rPr lang="ru-RU" sz="2000" i="1">
                <a:solidFill>
                  <a:schemeClr val="hlink"/>
                </a:solidFill>
              </a:rPr>
            </a:br>
            <a:r>
              <a:rPr lang="ru-RU" sz="2000" i="1">
                <a:solidFill>
                  <a:schemeClr val="hlink"/>
                </a:solidFill>
              </a:rPr>
              <a:t>МБДОУ «Атяшевский детский сад №2»,</a:t>
            </a:r>
          </a:p>
          <a:p>
            <a:pPr algn="ctr"/>
            <a:r>
              <a:rPr lang="ru-RU" sz="2000" i="1">
                <a:solidFill>
                  <a:schemeClr val="hlink"/>
                </a:solidFill>
              </a:rPr>
              <a:t> Атяшевского муниципального района  РМ</a:t>
            </a: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468313" y="2781300"/>
            <a:ext cx="8280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hlink"/>
                </a:solidFill>
                <a:latin typeface="Bookman Old Style" pitchFamily="18" charset="0"/>
              </a:rPr>
              <a:t>                  </a:t>
            </a:r>
          </a:p>
          <a:p>
            <a:r>
              <a:rPr lang="ru-RU" b="1">
                <a:solidFill>
                  <a:schemeClr val="tx2"/>
                </a:solidFill>
                <a:latin typeface="Bookman Old Style" pitchFamily="18" charset="0"/>
              </a:rPr>
              <a:t>     </a:t>
            </a:r>
            <a:endParaRPr lang="ru-RU">
              <a:solidFill>
                <a:schemeClr val="hlink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29" name="Group 69"/>
          <p:cNvGraphicFramePr>
            <a:graphicFrameLocks noGrp="1"/>
          </p:cNvGraphicFramePr>
          <p:nvPr/>
        </p:nvGraphicFramePr>
        <p:xfrm>
          <a:off x="1116013" y="908050"/>
          <a:ext cx="6913563" cy="5614824"/>
        </p:xfrm>
        <a:graphic>
          <a:graphicData uri="http://schemas.openxmlformats.org/drawingml/2006/table">
            <a:tbl>
              <a:tblPr/>
              <a:tblGrid>
                <a:gridCol w="3470275">
                  <a:extLst>
                    <a:ext uri="{9D8B030D-6E8A-4147-A177-3AD203B41FA5}"/>
                  </a:extLst>
                </a:gridCol>
                <a:gridCol w="3443288">
                  <a:extLst>
                    <a:ext uri="{9D8B030D-6E8A-4147-A177-3AD203B41FA5}"/>
                  </a:extLst>
                </a:gridCol>
              </a:tblGrid>
              <a:tr h="554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Фамилия, имя, отчество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Дьячкова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Татьяна Владимировна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/>
                </a:extLst>
              </a:tr>
              <a:tr h="902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и место рождения: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18. 11. 1992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Республика Мордовия,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Атяшевский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с.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Батушево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/>
                </a:extLst>
              </a:tr>
              <a:tr h="775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Образование: Высшее.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Ичалковский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педагогический колледж им.</a:t>
                      </a:r>
                      <a:r>
                        <a:rPr lang="ru-RU" sz="14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С.М.Кирова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июнь 2012.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МордГПИ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им.Евсевьева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февраль 2017.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/>
                </a:extLst>
              </a:tr>
              <a:tr h="7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Стаж педагогической работы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 специальности)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трудовой стаж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лет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/>
                </a:extLst>
              </a:tr>
              <a:tr h="401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последней аттестации: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МО РМ №410 от 11.04.2016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/>
                </a:extLst>
              </a:tr>
              <a:tr h="7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переподготовка: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Переподготовка «Дошкольное образование «ГБУ ДПО «МРИО», 12.05.2016г.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/>
                </a:extLst>
              </a:tr>
              <a:tr h="1016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ГБУ ДПО «МРИО» 09.11.15 – 13.11.15;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ГЮУ ДПО «МРИО» «Современные подходы к образованию дошкольников в новых условиях», 08.10.18 – 22.10.18;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5387" name="WordArt 71"/>
          <p:cNvSpPr>
            <a:spLocks noChangeArrowheads="1" noChangeShapeType="1" noTextEdit="1"/>
          </p:cNvSpPr>
          <p:nvPr/>
        </p:nvSpPr>
        <p:spPr bwMode="auto">
          <a:xfrm>
            <a:off x="2771775" y="476250"/>
            <a:ext cx="36004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Arial"/>
                <a:cs typeface="Arial"/>
              </a:rPr>
              <a:t>Общие сведения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IMG_26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549275"/>
            <a:ext cx="3838575" cy="540000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" name="Прямоугольник 1">
            <a:hlinkClick r:id="rId3"/>
          </p:cNvPr>
          <p:cNvSpPr/>
          <p:nvPr/>
        </p:nvSpPr>
        <p:spPr>
          <a:xfrm>
            <a:off x="2286000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https://atds2.nubex.ru/sveden/employees/6534.html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Представление собственного инновационного педагогического опыта</a:t>
            </a:r>
          </a:p>
        </p:txBody>
      </p:sp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2916238" y="1836738"/>
            <a:ext cx="3455987" cy="3724275"/>
          </a:xfrm>
          <a:prstGeom prst="rect">
            <a:avLst/>
          </a:prstGeom>
          <a:solidFill>
            <a:srgbClr val="FFFFFF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00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1000">
                <a:latin typeface="Times New Roman" pitchFamily="18" charset="0"/>
                <a:cs typeface="Times New Roman" pitchFamily="18" charset="0"/>
              </a:rPr>
              <a:t>АТЯШЕВСКОГО МУНИЦИПАЛЬНОГО РАЙОНА</a:t>
            </a:r>
          </a:p>
          <a:p>
            <a:pPr algn="ctr"/>
            <a:r>
              <a:rPr lang="ru-RU" sz="1000">
                <a:latin typeface="Times New Roman" pitchFamily="18" charset="0"/>
                <a:cs typeface="Times New Roman" pitchFamily="18" charset="0"/>
              </a:rPr>
              <a:t>«АТЯШЕВСКИЙ ДЕТСКИЙ САД № 2»</a:t>
            </a:r>
          </a:p>
          <a:p>
            <a:pPr algn="ctr"/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ОБОБЩЕНИЕ 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ПЕДАГОГИЧЕСКОГО ОПЫТА</a:t>
            </a: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ВОСПИТАТЕЛЯ</a:t>
            </a: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МБДОУ «Атяшевский детский сад №2»</a:t>
            </a:r>
          </a:p>
          <a:p>
            <a:pPr algn="ctr"/>
            <a:r>
              <a:rPr lang="ru-RU" sz="1400" i="1">
                <a:latin typeface="Times New Roman" pitchFamily="18" charset="0"/>
                <a:cs typeface="Times New Roman" pitchFamily="18" charset="0"/>
              </a:rPr>
              <a:t>Дьячковой Татьяны Владимировны</a:t>
            </a:r>
          </a:p>
          <a:p>
            <a:pPr algn="ctr"/>
            <a:endParaRPr lang="ru-RU" sz="1600" b="1" i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>
                <a:latin typeface="Times New Roman" pitchFamily="18" charset="0"/>
                <a:cs typeface="Times New Roman" pitchFamily="18" charset="0"/>
              </a:rPr>
              <a:t>«Дыхательная гимнастика. Здоровьесберегающие технологии».</a:t>
            </a:r>
          </a:p>
          <a:p>
            <a:pPr algn="ctr"/>
            <a:endParaRPr lang="ru-RU" sz="1600" b="1" i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>
                <a:latin typeface="Times New Roman" pitchFamily="18" charset="0"/>
                <a:cs typeface="Times New Roman" pitchFamily="18" charset="0"/>
              </a:rPr>
              <a:t>Атяшево 2020</a:t>
            </a:r>
          </a:p>
        </p:txBody>
      </p:sp>
      <p:sp>
        <p:nvSpPr>
          <p:cNvPr id="2" name="Прямоугольник 1">
            <a:hlinkClick r:id="rId2"/>
          </p:cNvPr>
          <p:cNvSpPr/>
          <p:nvPr/>
        </p:nvSpPr>
        <p:spPr>
          <a:xfrm>
            <a:off x="2555776" y="5682645"/>
            <a:ext cx="4455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https://atds2.nubex.ru/13020/8890/15088/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2987675" y="620713"/>
            <a:ext cx="3168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Представление</a:t>
            </a:r>
          </a:p>
        </p:txBody>
      </p:sp>
      <p:pic>
        <p:nvPicPr>
          <p:cNvPr id="18434" name="Picture 3" descr="img1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96975"/>
            <a:ext cx="3613150" cy="5110163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8435" name="Picture 4" descr="img1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196975"/>
            <a:ext cx="3768725" cy="51117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3074988" y="836613"/>
            <a:ext cx="2876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Характеристика</a:t>
            </a:r>
          </a:p>
        </p:txBody>
      </p:sp>
      <p:pic>
        <p:nvPicPr>
          <p:cNvPr id="19458" name="Picture 3" descr="img1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341438"/>
            <a:ext cx="3616325" cy="504031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9459" name="Picture 4" descr="img1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341438"/>
            <a:ext cx="3614737" cy="503872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r>
              <a:rPr lang="ru-RU" sz="3200" smtClean="0">
                <a:solidFill>
                  <a:srgbClr val="632523"/>
                </a:solidFill>
              </a:rPr>
              <a:t/>
            </a:r>
            <a:br>
              <a:rPr lang="ru-RU" sz="3200" smtClean="0">
                <a:solidFill>
                  <a:srgbClr val="632523"/>
                </a:solidFill>
              </a:rPr>
            </a:br>
            <a:r>
              <a:rPr lang="ru-RU" sz="2800" b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Участие в инновационной</a:t>
            </a:r>
            <a:br>
              <a:rPr lang="ru-RU" sz="2800" b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(экспериментальной) деятельности</a:t>
            </a:r>
            <a:r>
              <a:rPr lang="ru-RU" sz="3200" smtClean="0">
                <a:solidFill>
                  <a:srgbClr val="632523"/>
                </a:solidFill>
              </a:rPr>
              <a:t/>
            </a:r>
            <a:br>
              <a:rPr lang="ru-RU" sz="3200" smtClean="0">
                <a:solidFill>
                  <a:srgbClr val="632523"/>
                </a:solidFill>
              </a:rPr>
            </a:br>
            <a:endParaRPr lang="ru-RU" sz="2000" b="1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F:\1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773238"/>
            <a:ext cx="3284538" cy="43434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0483" name="Picture 5" descr="F:\10002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758950"/>
            <a:ext cx="3095625" cy="4357688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Admin\Desktop\прика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908050"/>
            <a:ext cx="3600450" cy="48260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1506" name="Picture 3" descr="img1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6948" y="908050"/>
            <a:ext cx="3900488" cy="48260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" name="Прямоугольник 1">
            <a:hlinkClick r:id="rId4"/>
          </p:cNvPr>
          <p:cNvSpPr/>
          <p:nvPr/>
        </p:nvSpPr>
        <p:spPr>
          <a:xfrm>
            <a:off x="4211638" y="5877272"/>
            <a:ext cx="4455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https://atds2.nubex.ru/13020/8890/15035/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1"/>
          <p:cNvSpPr txBox="1">
            <a:spLocks noChangeArrowheads="1"/>
          </p:cNvSpPr>
          <p:nvPr/>
        </p:nvSpPr>
        <p:spPr bwMode="auto">
          <a:xfrm>
            <a:off x="1979613" y="620713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Наставничество</a:t>
            </a:r>
          </a:p>
        </p:txBody>
      </p:sp>
      <p:pic>
        <p:nvPicPr>
          <p:cNvPr id="22530" name="Picture 3" descr="img1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25538"/>
            <a:ext cx="3665537" cy="51117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2531" name="Picture 4" descr="img1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125538"/>
            <a:ext cx="3667125" cy="51117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1835150" y="765175"/>
            <a:ext cx="4752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Наличие публикаций</a:t>
            </a:r>
          </a:p>
        </p:txBody>
      </p:sp>
      <p:pic>
        <p:nvPicPr>
          <p:cNvPr id="23554" name="Picture 3" descr="1320416-016-015-se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1341438"/>
            <a:ext cx="3735388" cy="482441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1"/>
          <p:cNvSpPr>
            <a:spLocks noChangeArrowheads="1"/>
          </p:cNvSpPr>
          <p:nvPr/>
        </p:nvSpPr>
        <p:spPr bwMode="auto">
          <a:xfrm>
            <a:off x="611188" y="476250"/>
            <a:ext cx="8064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i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4. Результаты участия  воспитанников в конкурсах,   выставках, турнирах, соревнованиях, акциях, фестивалях</a:t>
            </a:r>
            <a:r>
              <a:rPr lang="ru-RU" sz="24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/>
          </a:p>
        </p:txBody>
      </p:sp>
      <p:pic>
        <p:nvPicPr>
          <p:cNvPr id="24578" name="Picture 3" descr="img1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412875"/>
            <a:ext cx="3959225" cy="4967288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6" descr="Снимо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76250"/>
            <a:ext cx="2482850" cy="365442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560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238" y="476250"/>
            <a:ext cx="2373312" cy="3384550"/>
          </a:xfrm>
          <a:prstGeom prst="rect">
            <a:avLst/>
          </a:prstGeom>
          <a:gradFill rotWithShape="1">
            <a:gsLst>
              <a:gs pos="0">
                <a:srgbClr val="0000A0"/>
              </a:gs>
              <a:gs pos="50000">
                <a:srgbClr val="0000E6"/>
              </a:gs>
              <a:gs pos="100000">
                <a:srgbClr val="0000FF"/>
              </a:gs>
            </a:gsLst>
            <a:lin ang="2700000" scaled="1"/>
          </a:gradFill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5603" name="Picture 5" descr="DSCN31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3141663"/>
            <a:ext cx="2397125" cy="331152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5604" name="Picture 7" descr="img1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6325" y="3141663"/>
            <a:ext cx="2366963" cy="331152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img1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620713"/>
            <a:ext cx="4946650" cy="58324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468313" y="476250"/>
            <a:ext cx="828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6. Выступления на научно-практических конференциях, педагогических  чтениях, семинарах, секциях, методических объединениях</a:t>
            </a:r>
            <a:endParaRPr lang="ru-RU" sz="2400"/>
          </a:p>
        </p:txBody>
      </p:sp>
      <p:pic>
        <p:nvPicPr>
          <p:cNvPr id="28674" name="Picture 4" descr="img1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628775"/>
            <a:ext cx="4392612" cy="4897438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IMG_20180911_1311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1412875"/>
            <a:ext cx="4321175" cy="3673475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698" name="Picture 3" descr="img1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620713"/>
            <a:ext cx="3562350" cy="56165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Прямоугольник 1"/>
          <p:cNvSpPr>
            <a:spLocks noChangeArrowheads="1"/>
          </p:cNvSpPr>
          <p:nvPr/>
        </p:nvSpPr>
        <p:spPr bwMode="auto">
          <a:xfrm>
            <a:off x="250825" y="692150"/>
            <a:ext cx="86756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7. Проведение открытых занятий, мастер - классов, мероприятий.</a:t>
            </a:r>
            <a:endParaRPr lang="ru-RU" sz="2400"/>
          </a:p>
        </p:txBody>
      </p:sp>
      <p:pic>
        <p:nvPicPr>
          <p:cNvPr id="30722" name="Picture 3" descr="img1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1484313"/>
            <a:ext cx="3600450" cy="468153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-180975" y="549275"/>
            <a:ext cx="9432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9. Общественная активность педагога</a:t>
            </a:r>
            <a:r>
              <a:rPr lang="en-US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участие в экспертных комиссиях, в жюри конкурсов и т.д.</a:t>
            </a:r>
            <a:endParaRPr lang="ru-RU" sz="2400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755650" y="1412875"/>
          <a:ext cx="3455988" cy="489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Документ" r:id="rId3" imgW="7560996" imgH="10704005" progId="">
                  <p:embed/>
                </p:oleObj>
              </mc:Choice>
              <mc:Fallback>
                <p:oleObj name="Документ" r:id="rId3" imgW="7560996" imgH="10704005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412875"/>
                        <a:ext cx="3455988" cy="489267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1" name="Picture 7" descr="img1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1412875"/>
            <a:ext cx="3460750" cy="48958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>
            <a:spLocks noChangeArrowheads="1"/>
          </p:cNvSpPr>
          <p:nvPr/>
        </p:nvSpPr>
        <p:spPr bwMode="auto">
          <a:xfrm>
            <a:off x="468313" y="765175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10. Позитивные результаты с воспитанниками: </a:t>
            </a:r>
          </a:p>
        </p:txBody>
      </p:sp>
      <p:pic>
        <p:nvPicPr>
          <p:cNvPr id="33794" name="Picture 3" descr="img1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96975"/>
            <a:ext cx="3667125" cy="51847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3795" name="Picture 4" descr="img1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196975"/>
            <a:ext cx="3616325" cy="51847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>
            <a:spLocks noChangeArrowheads="1"/>
          </p:cNvSpPr>
          <p:nvPr/>
        </p:nvSpPr>
        <p:spPr bwMode="auto">
          <a:xfrm>
            <a:off x="1420813" y="692150"/>
            <a:ext cx="6276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11. Качество взаимодействия с родителями:</a:t>
            </a:r>
          </a:p>
        </p:txBody>
      </p:sp>
      <p:pic>
        <p:nvPicPr>
          <p:cNvPr id="34818" name="Picture 3" descr="img1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125538"/>
            <a:ext cx="3787775" cy="51117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4819" name="Picture 4" descr="img1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125538"/>
            <a:ext cx="3614737" cy="51117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Прямоугольник 1"/>
          <p:cNvSpPr>
            <a:spLocks noChangeArrowheads="1"/>
          </p:cNvSpPr>
          <p:nvPr/>
        </p:nvSpPr>
        <p:spPr bwMode="auto">
          <a:xfrm>
            <a:off x="468313" y="620713"/>
            <a:ext cx="82073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13. Участие педагога </a:t>
            </a:r>
            <a:b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 профессиональных конкурсах</a:t>
            </a:r>
            <a:r>
              <a:rPr lang="ru-RU" sz="2400" b="1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3" descr="img1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5725" y="1482725"/>
            <a:ext cx="3357563" cy="47498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7" descr="1312582-002-014-se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3213100"/>
            <a:ext cx="2447925" cy="33845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7890" name="Picture 6" descr="img1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0350"/>
            <a:ext cx="2443162" cy="36004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7891" name="Picture 8" descr="942053-149-150-se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3213100"/>
            <a:ext cx="2336800" cy="33845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7892" name="Picture 5" descr="img12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260350"/>
            <a:ext cx="2443163" cy="3529013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6" descr="img1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2276475"/>
            <a:ext cx="2892425" cy="42926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8914" name="Picture 4" descr="img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908050"/>
            <a:ext cx="2992437" cy="4319588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8915" name="Picture 5" descr="img1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908050"/>
            <a:ext cx="3109913" cy="44640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468313" y="333375"/>
            <a:ext cx="828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14. Награды и поощрения педагога в межаттестационный период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 descr="img1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620713"/>
            <a:ext cx="3921125" cy="554513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9938" name="Picture 6" descr="img1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5663" y="620713"/>
            <a:ext cx="3868737" cy="56165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окина Л. П. Шаблон (фон) презентации10">
  <a:themeElements>
    <a:clrScheme name="Фокина Л. П. Шаблон (фон) презентации10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Фокина Л. П. Шаблон (фон) презентации1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Фокина Л. П. Шаблон (фон) презентации10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3133</TotalTime>
  <Words>279</Words>
  <Application>Microsoft Office PowerPoint</Application>
  <PresentationFormat>Экран (4:3)</PresentationFormat>
  <Paragraphs>64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Фокина Л. П. Шаблон (фон) презентации10</vt:lpstr>
      <vt:lpstr>Документ</vt:lpstr>
      <vt:lpstr>Презентация PowerPoint</vt:lpstr>
      <vt:lpstr>Презентация PowerPoint</vt:lpstr>
      <vt:lpstr>Презентация PowerPoint</vt:lpstr>
      <vt:lpstr>Представление собственного инновационного педагогического опыта</vt:lpstr>
      <vt:lpstr>Презентация PowerPoint</vt:lpstr>
      <vt:lpstr>Презентация PowerPoint</vt:lpstr>
      <vt:lpstr> 1.Участие в инновационной (экспериментальной) деятельности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Мирослав</cp:lastModifiedBy>
  <cp:revision>211</cp:revision>
  <dcterms:created xsi:type="dcterms:W3CDTF">2013-07-10T06:51:26Z</dcterms:created>
  <dcterms:modified xsi:type="dcterms:W3CDTF">2021-01-20T07:48:37Z</dcterms:modified>
</cp:coreProperties>
</file>